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jKSXLn+1ID+aZ0sbONQbZB6rYyK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abel Mendinho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74" y="9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14325" y="-4314825"/>
            <a:ext cx="18916650" cy="18916650"/>
          </a:xfrm>
          <a:custGeom>
            <a:avLst/>
            <a:gdLst/>
            <a:ahLst/>
            <a:cxnLst/>
            <a:rect l="l" t="t" r="r" b="b"/>
            <a:pathLst>
              <a:path w="18916650" h="18916650" extrusionOk="0">
                <a:moveTo>
                  <a:pt x="0" y="0"/>
                </a:moveTo>
                <a:lnTo>
                  <a:pt x="18916650" y="0"/>
                </a:lnTo>
                <a:lnTo>
                  <a:pt x="18916650" y="18916650"/>
                </a:lnTo>
                <a:lnTo>
                  <a:pt x="0" y="18916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 rot="-1143936">
            <a:off x="3834531" y="324052"/>
            <a:ext cx="11160129" cy="4748128"/>
            <a:chOff x="624422" y="2241556"/>
            <a:chExt cx="14880172" cy="6330837"/>
          </a:xfrm>
        </p:grpSpPr>
        <p:sp>
          <p:nvSpPr>
            <p:cNvPr id="86" name="Google Shape;86;p1"/>
            <p:cNvSpPr/>
            <p:nvPr/>
          </p:nvSpPr>
          <p:spPr>
            <a:xfrm rot="-9664717" flipH="1">
              <a:off x="624422" y="2241556"/>
              <a:ext cx="14880172" cy="6330837"/>
            </a:xfrm>
            <a:custGeom>
              <a:avLst/>
              <a:gdLst/>
              <a:ahLst/>
              <a:cxnLst/>
              <a:rect l="l" t="t" r="r" b="b"/>
              <a:pathLst>
                <a:path w="14880172" h="6330837" extrusionOk="0">
                  <a:moveTo>
                    <a:pt x="0" y="6330837"/>
                  </a:moveTo>
                  <a:lnTo>
                    <a:pt x="14880172" y="6330837"/>
                  </a:lnTo>
                  <a:lnTo>
                    <a:pt x="14880172" y="0"/>
                  </a:lnTo>
                  <a:lnTo>
                    <a:pt x="0" y="0"/>
                  </a:lnTo>
                  <a:lnTo>
                    <a:pt x="0" y="6330837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 rot="1101017">
              <a:off x="915611" y="3779808"/>
              <a:ext cx="12857085" cy="43629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94" dirty="0">
                  <a:solidFill>
                    <a:srgbClr val="5E2691"/>
                  </a:solidFill>
                  <a:latin typeface="Aptos Black" panose="020B0004020202020204" pitchFamily="34" charset="0"/>
                  <a:sym typeface="Arial"/>
                </a:rPr>
                <a:t>IA, SUPER-HEROÍNA OU VILÃ?</a:t>
              </a:r>
              <a:endParaRPr dirty="0">
                <a:latin typeface="Aptos Black" panose="020B0004020202020204" pitchFamily="34" charset="0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 rot="1204649">
            <a:off x="7203270" y="4232759"/>
            <a:ext cx="5539544" cy="5506769"/>
            <a:chOff x="0" y="0"/>
            <a:chExt cx="7386059" cy="7342359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7386059" cy="7342359"/>
            </a:xfrm>
            <a:custGeom>
              <a:avLst/>
              <a:gdLst/>
              <a:ahLst/>
              <a:cxnLst/>
              <a:rect l="l" t="t" r="r" b="b"/>
              <a:pathLst>
                <a:path w="7386059" h="7342359" extrusionOk="0">
                  <a:moveTo>
                    <a:pt x="0" y="0"/>
                  </a:moveTo>
                  <a:lnTo>
                    <a:pt x="7386059" y="0"/>
                  </a:lnTo>
                  <a:lnTo>
                    <a:pt x="7386059" y="7342359"/>
                  </a:lnTo>
                  <a:lnTo>
                    <a:pt x="0" y="73423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71" r="-137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 rot="19636190">
              <a:off x="1479401" y="1907569"/>
              <a:ext cx="3980442" cy="34470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Vamos </a:t>
              </a:r>
              <a:r>
                <a:rPr lang="en-US" sz="4000" b="1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descobrir</a:t>
              </a:r>
              <a:r>
                <a:rPr lang="en-US" sz="4000" b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juntos</a:t>
              </a:r>
              <a:r>
                <a:rPr lang="en-US" sz="4000" b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!!!</a:t>
              </a:r>
              <a:endParaRPr sz="4000" b="1" dirty="0"/>
            </a:p>
          </p:txBody>
        </p:sp>
      </p:grpSp>
      <p:sp>
        <p:nvSpPr>
          <p:cNvPr id="91" name="Google Shape;91;p1"/>
          <p:cNvSpPr/>
          <p:nvPr/>
        </p:nvSpPr>
        <p:spPr>
          <a:xfrm>
            <a:off x="0" y="70540"/>
            <a:ext cx="5722967" cy="10452500"/>
          </a:xfrm>
          <a:custGeom>
            <a:avLst/>
            <a:gdLst/>
            <a:ahLst/>
            <a:cxnLst/>
            <a:rect l="l" t="t" r="r" b="b"/>
            <a:pathLst>
              <a:path w="5722967" h="10452500" extrusionOk="0">
                <a:moveTo>
                  <a:pt x="0" y="0"/>
                </a:moveTo>
                <a:lnTo>
                  <a:pt x="5722967" y="0"/>
                </a:lnTo>
                <a:lnTo>
                  <a:pt x="5722967" y="10452500"/>
                </a:lnTo>
                <a:lnTo>
                  <a:pt x="0" y="10452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188" r="-1116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2294191" y="-47677"/>
            <a:ext cx="6308134" cy="10669148"/>
          </a:xfrm>
          <a:custGeom>
            <a:avLst/>
            <a:gdLst/>
            <a:ahLst/>
            <a:cxnLst/>
            <a:rect l="l" t="t" r="r" b="b"/>
            <a:pathLst>
              <a:path w="6308134" h="10669148" extrusionOk="0">
                <a:moveTo>
                  <a:pt x="0" y="0"/>
                </a:moveTo>
                <a:lnTo>
                  <a:pt x="6308134" y="0"/>
                </a:lnTo>
                <a:lnTo>
                  <a:pt x="6308134" y="10669148"/>
                </a:lnTo>
                <a:lnTo>
                  <a:pt x="0" y="10669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>
            <a:off x="-403283" y="-300932"/>
            <a:ext cx="19094566" cy="19118464"/>
          </a:xfrm>
          <a:custGeom>
            <a:avLst/>
            <a:gdLst/>
            <a:ahLst/>
            <a:cxnLst/>
            <a:rect l="l" t="t" r="r" b="b"/>
            <a:pathLst>
              <a:path w="19094566" h="19118464" extrusionOk="0">
                <a:moveTo>
                  <a:pt x="0" y="0"/>
                </a:moveTo>
                <a:lnTo>
                  <a:pt x="19094566" y="0"/>
                </a:lnTo>
                <a:lnTo>
                  <a:pt x="19094566" y="19118464"/>
                </a:lnTo>
                <a:lnTo>
                  <a:pt x="0" y="191184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 rot="10800000" flipH="1">
            <a:off x="2042565" y="1440781"/>
            <a:ext cx="13124255" cy="8744035"/>
          </a:xfrm>
          <a:custGeom>
            <a:avLst/>
            <a:gdLst/>
            <a:ahLst/>
            <a:cxnLst/>
            <a:rect l="l" t="t" r="r" b="b"/>
            <a:pathLst>
              <a:path w="13124255" h="8744035" extrusionOk="0">
                <a:moveTo>
                  <a:pt x="0" y="8744035"/>
                </a:moveTo>
                <a:lnTo>
                  <a:pt x="13124254" y="8744035"/>
                </a:lnTo>
                <a:lnTo>
                  <a:pt x="13124254" y="0"/>
                </a:lnTo>
                <a:lnTo>
                  <a:pt x="0" y="0"/>
                </a:lnTo>
                <a:lnTo>
                  <a:pt x="0" y="874403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/>
          <p:nvPr/>
        </p:nvSpPr>
        <p:spPr>
          <a:xfrm rot="310703">
            <a:off x="13908557" y="817381"/>
            <a:ext cx="4253023" cy="4114800"/>
          </a:xfrm>
          <a:custGeom>
            <a:avLst/>
            <a:gdLst/>
            <a:ahLst/>
            <a:cxnLst/>
            <a:rect l="l" t="t" r="r" b="b"/>
            <a:pathLst>
              <a:path w="4253023" h="4114800" extrusionOk="0">
                <a:moveTo>
                  <a:pt x="0" y="0"/>
                </a:moveTo>
                <a:lnTo>
                  <a:pt x="4253023" y="0"/>
                </a:lnTo>
                <a:lnTo>
                  <a:pt x="425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 rot="-941360">
            <a:off x="14805283" y="1822754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#1</a:t>
            </a:r>
            <a:endParaRPr b="1"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3024102" y="3142005"/>
            <a:ext cx="11262065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Inês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vai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os dias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autocarro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Um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destes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município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apresentou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novidade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autocarros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automáticos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que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precisam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motorista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Só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têm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sensores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computadores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controlam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tudo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500" dirty="0"/>
          </a:p>
        </p:txBody>
      </p:sp>
      <p:sp>
        <p:nvSpPr>
          <p:cNvPr id="102" name="Google Shape;102;p2"/>
          <p:cNvSpPr txBox="1"/>
          <p:nvPr/>
        </p:nvSpPr>
        <p:spPr>
          <a:xfrm>
            <a:off x="287222" y="-102269"/>
            <a:ext cx="1469025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O </a:t>
            </a:r>
            <a:r>
              <a:rPr lang="en-US" sz="9000" dirty="0" err="1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autocarro</a:t>
            </a:r>
            <a:r>
              <a:rPr lang="en-US" sz="9000" dirty="0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 err="1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sem</a:t>
            </a:r>
            <a:r>
              <a:rPr lang="en-US" sz="9000" dirty="0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 err="1">
                <a:solidFill>
                  <a:srgbClr val="495107"/>
                </a:solidFill>
                <a:latin typeface="Aptos Black" panose="020B0004020202020204" pitchFamily="34" charset="0"/>
                <a:sym typeface="Arial"/>
              </a:rPr>
              <a:t>condutor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-1608171" y="2874781"/>
            <a:ext cx="6308134" cy="10669148"/>
          </a:xfrm>
          <a:custGeom>
            <a:avLst/>
            <a:gdLst/>
            <a:ahLst/>
            <a:cxnLst/>
            <a:rect l="l" t="t" r="r" b="b"/>
            <a:pathLst>
              <a:path w="6308134" h="10669148" extrusionOk="0">
                <a:moveTo>
                  <a:pt x="0" y="0"/>
                </a:moveTo>
                <a:lnTo>
                  <a:pt x="6308134" y="0"/>
                </a:lnTo>
                <a:lnTo>
                  <a:pt x="6308134" y="10669148"/>
                </a:lnTo>
                <a:lnTo>
                  <a:pt x="0" y="10669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3226349" y="3071643"/>
            <a:ext cx="6361914" cy="10472286"/>
          </a:xfrm>
          <a:custGeom>
            <a:avLst/>
            <a:gdLst/>
            <a:ahLst/>
            <a:cxnLst/>
            <a:rect l="l" t="t" r="r" b="b"/>
            <a:pathLst>
              <a:path w="6361914" h="10472286" extrusionOk="0">
                <a:moveTo>
                  <a:pt x="0" y="0"/>
                </a:moveTo>
                <a:lnTo>
                  <a:pt x="6361914" y="0"/>
                </a:lnTo>
                <a:lnTo>
                  <a:pt x="6361914" y="10472286"/>
                </a:lnTo>
                <a:lnTo>
                  <a:pt x="0" y="10472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/>
          <p:nvPr/>
        </p:nvSpPr>
        <p:spPr>
          <a:xfrm flipH="1">
            <a:off x="-300246" y="-4886021"/>
            <a:ext cx="19195141" cy="19195141"/>
          </a:xfrm>
          <a:custGeom>
            <a:avLst/>
            <a:gdLst/>
            <a:ahLst/>
            <a:cxnLst/>
            <a:rect l="l" t="t" r="r" b="b"/>
            <a:pathLst>
              <a:path w="19195141" h="19195141" extrusionOk="0">
                <a:moveTo>
                  <a:pt x="19195141" y="0"/>
                </a:moveTo>
                <a:lnTo>
                  <a:pt x="0" y="0"/>
                </a:lnTo>
                <a:lnTo>
                  <a:pt x="0" y="19195142"/>
                </a:lnTo>
                <a:lnTo>
                  <a:pt x="19195141" y="19195142"/>
                </a:lnTo>
                <a:lnTo>
                  <a:pt x="19195141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-799627" y="0"/>
            <a:ext cx="6361914" cy="10472286"/>
          </a:xfrm>
          <a:custGeom>
            <a:avLst/>
            <a:gdLst/>
            <a:ahLst/>
            <a:cxnLst/>
            <a:rect l="l" t="t" r="r" b="b"/>
            <a:pathLst>
              <a:path w="6361914" h="10472286" extrusionOk="0">
                <a:moveTo>
                  <a:pt x="0" y="0"/>
                </a:moveTo>
                <a:lnTo>
                  <a:pt x="6361914" y="0"/>
                </a:lnTo>
                <a:lnTo>
                  <a:pt x="6361914" y="10472286"/>
                </a:lnTo>
                <a:lnTo>
                  <a:pt x="0" y="10472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 rot="10800000">
            <a:off x="1951463" y="2200842"/>
            <a:ext cx="10992127" cy="7557087"/>
          </a:xfrm>
          <a:custGeom>
            <a:avLst/>
            <a:gdLst/>
            <a:ahLst/>
            <a:cxnLst/>
            <a:rect l="l" t="t" r="r" b="b"/>
            <a:pathLst>
              <a:path w="10992127" h="7557087" extrusionOk="0">
                <a:moveTo>
                  <a:pt x="10992127" y="7557087"/>
                </a:moveTo>
                <a:lnTo>
                  <a:pt x="0" y="7557087"/>
                </a:lnTo>
                <a:lnTo>
                  <a:pt x="0" y="0"/>
                </a:lnTo>
                <a:lnTo>
                  <a:pt x="10992127" y="0"/>
                </a:lnTo>
                <a:lnTo>
                  <a:pt x="10992127" y="755708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 rot="1168271">
            <a:off x="4398464" y="1240460"/>
            <a:ext cx="2967725" cy="2871274"/>
          </a:xfrm>
          <a:custGeom>
            <a:avLst/>
            <a:gdLst/>
            <a:ahLst/>
            <a:cxnLst/>
            <a:rect l="l" t="t" r="r" b="b"/>
            <a:pathLst>
              <a:path w="2967725" h="2871274" extrusionOk="0">
                <a:moveTo>
                  <a:pt x="0" y="0"/>
                </a:moveTo>
                <a:lnTo>
                  <a:pt x="2967726" y="0"/>
                </a:lnTo>
                <a:lnTo>
                  <a:pt x="2967726" y="2871274"/>
                </a:lnTo>
                <a:lnTo>
                  <a:pt x="0" y="28712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 rot="-96646">
            <a:off x="4936593" y="1635193"/>
            <a:ext cx="188745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#2</a:t>
            </a:r>
            <a:endParaRPr sz="9000" b="1" dirty="0"/>
          </a:p>
        </p:txBody>
      </p:sp>
      <p:sp>
        <p:nvSpPr>
          <p:cNvPr id="114" name="Google Shape;114;p3"/>
          <p:cNvSpPr txBox="1"/>
          <p:nvPr/>
        </p:nvSpPr>
        <p:spPr>
          <a:xfrm rot="-206602">
            <a:off x="2255819" y="3648922"/>
            <a:ext cx="10433754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João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visita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avó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os fins 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semana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Agora,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avó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um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robô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ajudante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traz-lhe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água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lembra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-a 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tomar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medicamentos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até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histórias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</a:t>
            </a:r>
            <a:endParaRPr sz="4500"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sentir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sozinha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500" dirty="0"/>
          </a:p>
        </p:txBody>
      </p:sp>
      <p:sp>
        <p:nvSpPr>
          <p:cNvPr id="115" name="Google Shape;115;p3"/>
          <p:cNvSpPr txBox="1"/>
          <p:nvPr/>
        </p:nvSpPr>
        <p:spPr>
          <a:xfrm>
            <a:off x="954405" y="-171450"/>
            <a:ext cx="1469025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O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robô</a:t>
            </a: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 que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cuida</a:t>
            </a: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 da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avó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13297012" y="-98431"/>
            <a:ext cx="6308134" cy="10669148"/>
          </a:xfrm>
          <a:custGeom>
            <a:avLst/>
            <a:gdLst/>
            <a:ahLst/>
            <a:cxnLst/>
            <a:rect l="l" t="t" r="r" b="b"/>
            <a:pathLst>
              <a:path w="6308134" h="10669148" extrusionOk="0">
                <a:moveTo>
                  <a:pt x="0" y="0"/>
                </a:moveTo>
                <a:lnTo>
                  <a:pt x="6308133" y="0"/>
                </a:lnTo>
                <a:lnTo>
                  <a:pt x="6308133" y="10669148"/>
                </a:lnTo>
                <a:lnTo>
                  <a:pt x="0" y="10669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/>
          <p:nvPr/>
        </p:nvSpPr>
        <p:spPr>
          <a:xfrm>
            <a:off x="-374106" y="-359219"/>
            <a:ext cx="18966250" cy="1898998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 rot="10800000">
            <a:off x="1623514" y="1684919"/>
            <a:ext cx="12629577" cy="8414456"/>
          </a:xfrm>
          <a:custGeom>
            <a:avLst/>
            <a:gdLst/>
            <a:ahLst/>
            <a:cxnLst/>
            <a:rect l="l" t="t" r="r" b="b"/>
            <a:pathLst>
              <a:path w="12629577" h="8414456" extrusionOk="0">
                <a:moveTo>
                  <a:pt x="12629577" y="8414456"/>
                </a:moveTo>
                <a:lnTo>
                  <a:pt x="0" y="8414456"/>
                </a:lnTo>
                <a:lnTo>
                  <a:pt x="0" y="0"/>
                </a:lnTo>
                <a:lnTo>
                  <a:pt x="12629577" y="0"/>
                </a:lnTo>
                <a:lnTo>
                  <a:pt x="12629577" y="8414456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 rot="1245015">
            <a:off x="7073395" y="1267920"/>
            <a:ext cx="2878545" cy="2784992"/>
          </a:xfrm>
          <a:custGeom>
            <a:avLst/>
            <a:gdLst/>
            <a:ahLst/>
            <a:cxnLst/>
            <a:rect l="l" t="t" r="r" b="b"/>
            <a:pathLst>
              <a:path w="2878545" h="2784992" extrusionOk="0">
                <a:moveTo>
                  <a:pt x="0" y="0"/>
                </a:moveTo>
                <a:lnTo>
                  <a:pt x="2878545" y="0"/>
                </a:lnTo>
                <a:lnTo>
                  <a:pt x="2878545" y="2784992"/>
                </a:lnTo>
                <a:lnTo>
                  <a:pt x="0" y="2784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2522386" y="4107639"/>
            <a:ext cx="10831833" cy="4847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Marta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adora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online.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novo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favorito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Inteligência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Artificial para se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se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perde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fica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fácil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se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ganha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sempre,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fica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difícil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Parece que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jogo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'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'!</a:t>
            </a:r>
            <a:endParaRPr sz="4500" dirty="0"/>
          </a:p>
        </p:txBody>
      </p:sp>
      <p:sp>
        <p:nvSpPr>
          <p:cNvPr id="125" name="Google Shape;125;p4"/>
          <p:cNvSpPr txBox="1"/>
          <p:nvPr/>
        </p:nvSpPr>
        <p:spPr>
          <a:xfrm rot="-142528">
            <a:off x="7376256" y="1605269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#3</a:t>
            </a:r>
            <a:endParaRPr b="1" dirty="0"/>
          </a:p>
        </p:txBody>
      </p:sp>
      <p:sp>
        <p:nvSpPr>
          <p:cNvPr id="126" name="Google Shape;126;p4"/>
          <p:cNvSpPr txBox="1"/>
          <p:nvPr/>
        </p:nvSpPr>
        <p:spPr>
          <a:xfrm>
            <a:off x="173491" y="-253158"/>
            <a:ext cx="1816147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O </a:t>
            </a:r>
            <a:r>
              <a:rPr lang="en-US" sz="9000" dirty="0" err="1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jogo</a:t>
            </a:r>
            <a:r>
              <a:rPr lang="en-US" sz="9000" dirty="0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 que </a:t>
            </a:r>
            <a:r>
              <a:rPr lang="en-US" sz="9000" dirty="0" err="1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conhece</a:t>
            </a:r>
            <a:r>
              <a:rPr lang="en-US" sz="9000" dirty="0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 o </a:t>
            </a:r>
            <a:r>
              <a:rPr lang="en-US" sz="9000" dirty="0" err="1">
                <a:solidFill>
                  <a:srgbClr val="471005"/>
                </a:solidFill>
                <a:latin typeface="Aptos Black" panose="020B0004020202020204" pitchFamily="34" charset="0"/>
                <a:sym typeface="Arial"/>
              </a:rPr>
              <a:t>jogador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-1806778" y="969852"/>
            <a:ext cx="6308134" cy="10669148"/>
          </a:xfrm>
          <a:custGeom>
            <a:avLst/>
            <a:gdLst/>
            <a:ahLst/>
            <a:cxnLst/>
            <a:rect l="l" t="t" r="r" b="b"/>
            <a:pathLst>
              <a:path w="6308134" h="10669148" extrusionOk="0">
                <a:moveTo>
                  <a:pt x="0" y="0"/>
                </a:moveTo>
                <a:lnTo>
                  <a:pt x="6308134" y="0"/>
                </a:lnTo>
                <a:lnTo>
                  <a:pt x="6308134" y="10669148"/>
                </a:lnTo>
                <a:lnTo>
                  <a:pt x="0" y="10669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3354219" y="848319"/>
            <a:ext cx="6022082" cy="9912892"/>
          </a:xfrm>
          <a:custGeom>
            <a:avLst/>
            <a:gdLst/>
            <a:ahLst/>
            <a:cxnLst/>
            <a:rect l="l" t="t" r="r" b="b"/>
            <a:pathLst>
              <a:path w="6022082" h="9912892" extrusionOk="0">
                <a:moveTo>
                  <a:pt x="0" y="0"/>
                </a:moveTo>
                <a:lnTo>
                  <a:pt x="6022083" y="0"/>
                </a:lnTo>
                <a:lnTo>
                  <a:pt x="6022083" y="9912892"/>
                </a:lnTo>
                <a:lnTo>
                  <a:pt x="0" y="9912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 flipH="1">
            <a:off x="-1254467" y="-5013106"/>
            <a:ext cx="19852700" cy="19852700"/>
          </a:xfrm>
          <a:custGeom>
            <a:avLst/>
            <a:gdLst/>
            <a:ahLst/>
            <a:cxnLst/>
            <a:rect l="l" t="t" r="r" b="b"/>
            <a:pathLst>
              <a:path w="19852700" h="19852700" extrusionOk="0">
                <a:moveTo>
                  <a:pt x="19852700" y="0"/>
                </a:moveTo>
                <a:lnTo>
                  <a:pt x="0" y="0"/>
                </a:lnTo>
                <a:lnTo>
                  <a:pt x="0" y="19852700"/>
                </a:lnTo>
                <a:lnTo>
                  <a:pt x="19852700" y="19852700"/>
                </a:lnTo>
                <a:lnTo>
                  <a:pt x="1985270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 rot="-5400000">
            <a:off x="4504705" y="1063985"/>
            <a:ext cx="8674861" cy="9580670"/>
          </a:xfrm>
          <a:custGeom>
            <a:avLst/>
            <a:gdLst/>
            <a:ahLst/>
            <a:cxnLst/>
            <a:rect l="l" t="t" r="r" b="b"/>
            <a:pathLst>
              <a:path w="8674861" h="9580670" extrusionOk="0">
                <a:moveTo>
                  <a:pt x="0" y="0"/>
                </a:moveTo>
                <a:lnTo>
                  <a:pt x="8674861" y="0"/>
                </a:lnTo>
                <a:lnTo>
                  <a:pt x="8674861" y="9580669"/>
                </a:lnTo>
                <a:lnTo>
                  <a:pt x="0" y="95806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0" y="0"/>
            <a:ext cx="2771782" cy="2681699"/>
          </a:xfrm>
          <a:custGeom>
            <a:avLst/>
            <a:gdLst/>
            <a:ahLst/>
            <a:cxnLst/>
            <a:rect l="l" t="t" r="r" b="b"/>
            <a:pathLst>
              <a:path w="2771782" h="2681699" extrusionOk="0">
                <a:moveTo>
                  <a:pt x="0" y="0"/>
                </a:moveTo>
                <a:lnTo>
                  <a:pt x="2771782" y="0"/>
                </a:lnTo>
                <a:lnTo>
                  <a:pt x="2771782" y="2681699"/>
                </a:lnTo>
                <a:lnTo>
                  <a:pt x="0" y="2681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4345719" y="1962150"/>
            <a:ext cx="7323194" cy="794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Tomás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instalou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um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assistente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voz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casa. Basta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dizer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'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música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'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tempo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hoje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que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aparelho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responde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Mas o Tomás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ouviu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dizer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aparelho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sempre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gravar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tudo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4500"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0" y="-171450"/>
            <a:ext cx="1816147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O </a:t>
            </a:r>
            <a:r>
              <a:rPr lang="en-US" sz="9000" dirty="0" err="1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assistente</a:t>
            </a:r>
            <a:r>
              <a:rPr lang="en-US" sz="9000" dirty="0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>
                <a:solidFill>
                  <a:srgbClr val="5E2691"/>
                </a:solidFill>
                <a:latin typeface="Aptos Black" panose="020B0004020202020204" pitchFamily="34" charset="0"/>
                <a:sym typeface="Arial"/>
              </a:rPr>
              <a:t>que </a:t>
            </a:r>
            <a:r>
              <a:rPr lang="en-US" sz="9000" dirty="0" err="1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escuta</a:t>
            </a:r>
            <a:r>
              <a:rPr lang="en-US" sz="9000" dirty="0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Aptos Black" panose="020B0004020202020204" pitchFamily="34" charset="0"/>
                <a:sym typeface="Arial"/>
              </a:rPr>
              <a:t>tudo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37" name="Google Shape;137;p5"/>
          <p:cNvSpPr txBox="1"/>
          <p:nvPr/>
        </p:nvSpPr>
        <p:spPr>
          <a:xfrm rot="-1980046">
            <a:off x="201465" y="334569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</a:t>
            </a:r>
            <a:endParaRPr b="1" dirty="0"/>
          </a:p>
        </p:txBody>
      </p:sp>
      <p:sp>
        <p:nvSpPr>
          <p:cNvPr id="139" name="Google Shape;139;p5"/>
          <p:cNvSpPr/>
          <p:nvPr/>
        </p:nvSpPr>
        <p:spPr>
          <a:xfrm>
            <a:off x="13240538" y="981669"/>
            <a:ext cx="5676135" cy="9343431"/>
          </a:xfrm>
          <a:custGeom>
            <a:avLst/>
            <a:gdLst/>
            <a:ahLst/>
            <a:cxnLst/>
            <a:rect l="l" t="t" r="r" b="b"/>
            <a:pathLst>
              <a:path w="5676135" h="9343431" extrusionOk="0">
                <a:moveTo>
                  <a:pt x="0" y="0"/>
                </a:moveTo>
                <a:lnTo>
                  <a:pt x="5676135" y="0"/>
                </a:lnTo>
                <a:lnTo>
                  <a:pt x="5676135" y="9343431"/>
                </a:lnTo>
                <a:lnTo>
                  <a:pt x="0" y="93434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-1363485" y="1516889"/>
            <a:ext cx="5524304" cy="9343431"/>
          </a:xfrm>
          <a:custGeom>
            <a:avLst/>
            <a:gdLst/>
            <a:ahLst/>
            <a:cxnLst/>
            <a:rect l="l" t="t" r="r" b="b"/>
            <a:pathLst>
              <a:path w="5524304" h="9343431" extrusionOk="0">
                <a:moveTo>
                  <a:pt x="0" y="0"/>
                </a:moveTo>
                <a:lnTo>
                  <a:pt x="5524304" y="0"/>
                </a:lnTo>
                <a:lnTo>
                  <a:pt x="5524304" y="9343431"/>
                </a:lnTo>
                <a:lnTo>
                  <a:pt x="0" y="93434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 flipH="1">
            <a:off x="-486573" y="-5993124"/>
            <a:ext cx="19261146" cy="19261146"/>
          </a:xfrm>
          <a:custGeom>
            <a:avLst/>
            <a:gdLst/>
            <a:ahLst/>
            <a:cxnLst/>
            <a:rect l="l" t="t" r="r" b="b"/>
            <a:pathLst>
              <a:path w="19261146" h="19261146" extrusionOk="0">
                <a:moveTo>
                  <a:pt x="19261146" y="0"/>
                </a:moveTo>
                <a:lnTo>
                  <a:pt x="0" y="0"/>
                </a:lnTo>
                <a:lnTo>
                  <a:pt x="0" y="19261147"/>
                </a:lnTo>
                <a:lnTo>
                  <a:pt x="19261146" y="19261147"/>
                </a:lnTo>
                <a:lnTo>
                  <a:pt x="19261146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 rot="10800000">
            <a:off x="4548507" y="1510007"/>
            <a:ext cx="9565121" cy="8556435"/>
          </a:xfrm>
          <a:custGeom>
            <a:avLst/>
            <a:gdLst/>
            <a:ahLst/>
            <a:cxnLst/>
            <a:rect l="l" t="t" r="r" b="b"/>
            <a:pathLst>
              <a:path w="9565121" h="8556435" extrusionOk="0">
                <a:moveTo>
                  <a:pt x="9565121" y="8556436"/>
                </a:moveTo>
                <a:lnTo>
                  <a:pt x="0" y="8556436"/>
                </a:lnTo>
                <a:lnTo>
                  <a:pt x="0" y="0"/>
                </a:lnTo>
                <a:lnTo>
                  <a:pt x="9565121" y="0"/>
                </a:lnTo>
                <a:lnTo>
                  <a:pt x="9565121" y="8556436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 rot="1148628">
            <a:off x="11241823" y="242969"/>
            <a:ext cx="3084938" cy="2984677"/>
          </a:xfrm>
          <a:custGeom>
            <a:avLst/>
            <a:gdLst/>
            <a:ahLst/>
            <a:cxnLst/>
            <a:rect l="l" t="t" r="r" b="b"/>
            <a:pathLst>
              <a:path w="3084938" h="2984677" extrusionOk="0">
                <a:moveTo>
                  <a:pt x="0" y="0"/>
                </a:moveTo>
                <a:lnTo>
                  <a:pt x="3084937" y="0"/>
                </a:lnTo>
                <a:lnTo>
                  <a:pt x="3084937" y="2984678"/>
                </a:lnTo>
                <a:lnTo>
                  <a:pt x="0" y="2984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 txBox="1"/>
          <p:nvPr/>
        </p:nvSpPr>
        <p:spPr>
          <a:xfrm rot="-393622">
            <a:off x="11651432" y="737456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#5</a:t>
            </a:r>
            <a:endParaRPr b="1" dirty="0"/>
          </a:p>
        </p:txBody>
      </p:sp>
      <p:sp>
        <p:nvSpPr>
          <p:cNvPr id="149" name="Google Shape;149;p6"/>
          <p:cNvSpPr txBox="1"/>
          <p:nvPr/>
        </p:nvSpPr>
        <p:spPr>
          <a:xfrm>
            <a:off x="4847584" y="3096787"/>
            <a:ext cx="8966966" cy="70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Lucas, os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alunos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começaram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usar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um tutor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inteligente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aplicação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propõe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exercícios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corrige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dá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dicas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personalizadas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Parece um professor virtual!</a:t>
            </a:r>
            <a:endParaRPr sz="4500" dirty="0"/>
          </a:p>
        </p:txBody>
      </p:sp>
      <p:sp>
        <p:nvSpPr>
          <p:cNvPr id="150" name="Google Shape;150;p6"/>
          <p:cNvSpPr txBox="1"/>
          <p:nvPr/>
        </p:nvSpPr>
        <p:spPr>
          <a:xfrm>
            <a:off x="436755" y="-232039"/>
            <a:ext cx="1816147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2D5705"/>
                </a:solidFill>
                <a:latin typeface="Aptos Black" panose="020B0004020202020204" pitchFamily="34" charset="0"/>
                <a:sym typeface="Arial"/>
              </a:rPr>
              <a:t>O professor digital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-486573" y="1116509"/>
            <a:ext cx="4857513" cy="9176529"/>
          </a:xfrm>
          <a:custGeom>
            <a:avLst/>
            <a:gdLst/>
            <a:ahLst/>
            <a:cxnLst/>
            <a:rect l="l" t="t" r="r" b="b"/>
            <a:pathLst>
              <a:path w="4857513" h="9176529" extrusionOk="0">
                <a:moveTo>
                  <a:pt x="0" y="0"/>
                </a:moveTo>
                <a:lnTo>
                  <a:pt x="4857513" y="0"/>
                </a:lnTo>
                <a:lnTo>
                  <a:pt x="4857513" y="9176530"/>
                </a:lnTo>
                <a:lnTo>
                  <a:pt x="0" y="9176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r="-16849" b="-18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12784292" y="-67835"/>
            <a:ext cx="6162404" cy="10422670"/>
          </a:xfrm>
          <a:custGeom>
            <a:avLst/>
            <a:gdLst/>
            <a:ahLst/>
            <a:cxnLst/>
            <a:rect l="l" t="t" r="r" b="b"/>
            <a:pathLst>
              <a:path w="6162404" h="10422670" extrusionOk="0">
                <a:moveTo>
                  <a:pt x="0" y="0"/>
                </a:moveTo>
                <a:lnTo>
                  <a:pt x="6162403" y="0"/>
                </a:lnTo>
                <a:lnTo>
                  <a:pt x="6162403" y="10422670"/>
                </a:lnTo>
                <a:lnTo>
                  <a:pt x="0" y="10422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/>
          <p:nvPr/>
        </p:nvSpPr>
        <p:spPr>
          <a:xfrm flipH="1">
            <a:off x="-397177" y="-2561048"/>
            <a:ext cx="19082353" cy="19082353"/>
          </a:xfrm>
          <a:custGeom>
            <a:avLst/>
            <a:gdLst/>
            <a:ahLst/>
            <a:cxnLst/>
            <a:rect l="l" t="t" r="r" b="b"/>
            <a:pathLst>
              <a:path w="19082353" h="19082353" extrusionOk="0">
                <a:moveTo>
                  <a:pt x="19082354" y="0"/>
                </a:moveTo>
                <a:lnTo>
                  <a:pt x="0" y="0"/>
                </a:lnTo>
                <a:lnTo>
                  <a:pt x="0" y="19082353"/>
                </a:lnTo>
                <a:lnTo>
                  <a:pt x="19082354" y="19082353"/>
                </a:lnTo>
                <a:lnTo>
                  <a:pt x="1908235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7979704" y="1638017"/>
            <a:ext cx="3414711" cy="3303733"/>
          </a:xfrm>
          <a:custGeom>
            <a:avLst/>
            <a:gdLst/>
            <a:ahLst/>
            <a:cxnLst/>
            <a:rect l="l" t="t" r="r" b="b"/>
            <a:pathLst>
              <a:path w="3414711" h="3303733" extrusionOk="0">
                <a:moveTo>
                  <a:pt x="0" y="0"/>
                </a:moveTo>
                <a:lnTo>
                  <a:pt x="3414711" y="0"/>
                </a:lnTo>
                <a:lnTo>
                  <a:pt x="3414711" y="3303733"/>
                </a:lnTo>
                <a:lnTo>
                  <a:pt x="0" y="3303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-604141" y="0"/>
            <a:ext cx="5448527" cy="10293039"/>
          </a:xfrm>
          <a:custGeom>
            <a:avLst/>
            <a:gdLst/>
            <a:ahLst/>
            <a:cxnLst/>
            <a:rect l="l" t="t" r="r" b="b"/>
            <a:pathLst>
              <a:path w="5448527" h="10293039" extrusionOk="0">
                <a:moveTo>
                  <a:pt x="0" y="0"/>
                </a:moveTo>
                <a:lnTo>
                  <a:pt x="5448527" y="0"/>
                </a:lnTo>
                <a:lnTo>
                  <a:pt x="5448527" y="10293039"/>
                </a:lnTo>
                <a:lnTo>
                  <a:pt x="0" y="10293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6849" b="-18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13019427" y="127382"/>
            <a:ext cx="6162404" cy="10422670"/>
          </a:xfrm>
          <a:custGeom>
            <a:avLst/>
            <a:gdLst/>
            <a:ahLst/>
            <a:cxnLst/>
            <a:rect l="l" t="t" r="r" b="b"/>
            <a:pathLst>
              <a:path w="6162404" h="10422670" extrusionOk="0">
                <a:moveTo>
                  <a:pt x="0" y="0"/>
                </a:moveTo>
                <a:lnTo>
                  <a:pt x="6162403" y="0"/>
                </a:lnTo>
                <a:lnTo>
                  <a:pt x="6162403" y="10422670"/>
                </a:lnTo>
                <a:lnTo>
                  <a:pt x="0" y="10422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 rot="10800000">
            <a:off x="660626" y="2637348"/>
            <a:ext cx="16966747" cy="7218580"/>
          </a:xfrm>
          <a:custGeom>
            <a:avLst/>
            <a:gdLst/>
            <a:ahLst/>
            <a:cxnLst/>
            <a:rect l="l" t="t" r="r" b="b"/>
            <a:pathLst>
              <a:path w="16966747" h="7218580" extrusionOk="0">
                <a:moveTo>
                  <a:pt x="16966748" y="7218580"/>
                </a:moveTo>
                <a:lnTo>
                  <a:pt x="0" y="7218580"/>
                </a:lnTo>
                <a:lnTo>
                  <a:pt x="0" y="0"/>
                </a:lnTo>
                <a:lnTo>
                  <a:pt x="16966748" y="0"/>
                </a:lnTo>
                <a:lnTo>
                  <a:pt x="16966748" y="721858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 txBox="1"/>
          <p:nvPr/>
        </p:nvSpPr>
        <p:spPr>
          <a:xfrm rot="-706345">
            <a:off x="8682583" y="2206196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#6</a:t>
            </a:r>
            <a:endParaRPr sz="9000" b="1" dirty="0"/>
          </a:p>
        </p:txBody>
      </p:sp>
      <p:sp>
        <p:nvSpPr>
          <p:cNvPr id="163" name="Google Shape;163;p7"/>
          <p:cNvSpPr txBox="1"/>
          <p:nvPr/>
        </p:nvSpPr>
        <p:spPr>
          <a:xfrm>
            <a:off x="1231178" y="5452726"/>
            <a:ext cx="15401457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professora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pediu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alunos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criassem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um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cartaz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campanha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 Beatriz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ferramenta de IA que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imagens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artísticas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partir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frases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O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cartaz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ficou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lindíssimo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 mas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foi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feito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pela </a:t>
            </a:r>
            <a:r>
              <a:rPr lang="en-US" sz="4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máquina</a:t>
            </a:r>
            <a:r>
              <a:rPr lang="en-US" sz="4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4500" dirty="0"/>
          </a:p>
        </p:txBody>
      </p:sp>
      <p:sp>
        <p:nvSpPr>
          <p:cNvPr id="164" name="Google Shape;164;p7"/>
          <p:cNvSpPr txBox="1"/>
          <p:nvPr/>
        </p:nvSpPr>
        <p:spPr>
          <a:xfrm>
            <a:off x="-2582009" y="-171450"/>
            <a:ext cx="1816147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A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máquina</a:t>
            </a: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 que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faz</a:t>
            </a:r>
            <a:r>
              <a:rPr lang="en-US" sz="9000" dirty="0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 err="1">
                <a:solidFill>
                  <a:srgbClr val="033B5C"/>
                </a:solidFill>
                <a:latin typeface="Aptos Black" panose="020B0004020202020204" pitchFamily="34" charset="0"/>
                <a:sym typeface="Arial"/>
              </a:rPr>
              <a:t>arte</a:t>
            </a:r>
            <a:endParaRPr dirty="0">
              <a:latin typeface="Aptos Black" panose="020B00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/>
          <p:nvPr/>
        </p:nvSpPr>
        <p:spPr>
          <a:xfrm>
            <a:off x="-493891" y="-3872911"/>
            <a:ext cx="22946344" cy="22946344"/>
          </a:xfrm>
          <a:custGeom>
            <a:avLst/>
            <a:gdLst/>
            <a:ahLst/>
            <a:cxnLst/>
            <a:rect l="l" t="t" r="r" b="b"/>
            <a:pathLst>
              <a:path w="22946344" h="22946344" extrusionOk="0">
                <a:moveTo>
                  <a:pt x="0" y="0"/>
                </a:moveTo>
                <a:lnTo>
                  <a:pt x="22946344" y="0"/>
                </a:lnTo>
                <a:lnTo>
                  <a:pt x="22946344" y="22946344"/>
                </a:lnTo>
                <a:lnTo>
                  <a:pt x="0" y="2294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 rot="446015">
            <a:off x="11548088" y="7071111"/>
            <a:ext cx="3323917" cy="3215889"/>
          </a:xfrm>
          <a:custGeom>
            <a:avLst/>
            <a:gdLst/>
            <a:ahLst/>
            <a:cxnLst/>
            <a:rect l="l" t="t" r="r" b="b"/>
            <a:pathLst>
              <a:path w="3323917" h="3215889" extrusionOk="0">
                <a:moveTo>
                  <a:pt x="0" y="0"/>
                </a:moveTo>
                <a:lnTo>
                  <a:pt x="3323916" y="0"/>
                </a:lnTo>
                <a:lnTo>
                  <a:pt x="3323916" y="3215889"/>
                </a:lnTo>
                <a:lnTo>
                  <a:pt x="0" y="32158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" name="Google Shape;171;p8"/>
          <p:cNvGrpSpPr/>
          <p:nvPr/>
        </p:nvGrpSpPr>
        <p:grpSpPr>
          <a:xfrm>
            <a:off x="3382363" y="1620704"/>
            <a:ext cx="9516942" cy="8513338"/>
            <a:chOff x="0" y="0"/>
            <a:chExt cx="12689257" cy="11351117"/>
          </a:xfrm>
        </p:grpSpPr>
        <p:sp>
          <p:nvSpPr>
            <p:cNvPr id="172" name="Google Shape;172;p8"/>
            <p:cNvSpPr/>
            <p:nvPr/>
          </p:nvSpPr>
          <p:spPr>
            <a:xfrm rot="10800000" flipH="1">
              <a:off x="0" y="0"/>
              <a:ext cx="12689257" cy="11351117"/>
            </a:xfrm>
            <a:custGeom>
              <a:avLst/>
              <a:gdLst/>
              <a:ahLst/>
              <a:cxnLst/>
              <a:rect l="l" t="t" r="r" b="b"/>
              <a:pathLst>
                <a:path w="12689257" h="11351117" extrusionOk="0">
                  <a:moveTo>
                    <a:pt x="0" y="11351117"/>
                  </a:moveTo>
                  <a:lnTo>
                    <a:pt x="12689257" y="11351117"/>
                  </a:lnTo>
                  <a:lnTo>
                    <a:pt x="12689257" y="0"/>
                  </a:lnTo>
                  <a:lnTo>
                    <a:pt x="0" y="0"/>
                  </a:lnTo>
                  <a:lnTo>
                    <a:pt x="0" y="11351117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8"/>
            <p:cNvSpPr txBox="1"/>
            <p:nvPr/>
          </p:nvSpPr>
          <p:spPr>
            <a:xfrm>
              <a:off x="228731" y="2238885"/>
              <a:ext cx="12152832" cy="904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Sempre que o Rafael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vê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vídeos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online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aparecem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anúncios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brinquedos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jogos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roupas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que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ele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adora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Descobriu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que a IA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analisa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o que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ele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vê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pesquisa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para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mostrar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exatamente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o que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pode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querer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50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comprar</a:t>
              </a:r>
              <a:r>
                <a:rPr lang="en-US" sz="4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4500" dirty="0"/>
            </a:p>
          </p:txBody>
        </p:sp>
      </p:grpSp>
      <p:sp>
        <p:nvSpPr>
          <p:cNvPr id="174" name="Google Shape;174;p8"/>
          <p:cNvSpPr txBox="1"/>
          <p:nvPr/>
        </p:nvSpPr>
        <p:spPr>
          <a:xfrm>
            <a:off x="12429839" y="7788730"/>
            <a:ext cx="226571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#7</a:t>
            </a:r>
            <a:endParaRPr sz="9000" b="1" dirty="0"/>
          </a:p>
        </p:txBody>
      </p:sp>
      <p:sp>
        <p:nvSpPr>
          <p:cNvPr id="175" name="Google Shape;175;p8"/>
          <p:cNvSpPr txBox="1"/>
          <p:nvPr/>
        </p:nvSpPr>
        <p:spPr>
          <a:xfrm>
            <a:off x="-4591570" y="77654"/>
            <a:ext cx="1816147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dirty="0">
                <a:solidFill>
                  <a:srgbClr val="F9E17F"/>
                </a:solidFill>
                <a:latin typeface="Aptos Black" panose="020B0004020202020204" pitchFamily="34" charset="0"/>
                <a:sym typeface="Arial"/>
              </a:rPr>
              <a:t>O </a:t>
            </a:r>
            <a:r>
              <a:rPr lang="en-US" sz="9000" dirty="0" err="1">
                <a:solidFill>
                  <a:srgbClr val="F9E17F"/>
                </a:solidFill>
                <a:latin typeface="Aptos Black" panose="020B0004020202020204" pitchFamily="34" charset="0"/>
                <a:sym typeface="Arial"/>
              </a:rPr>
              <a:t>anúncio</a:t>
            </a:r>
            <a:r>
              <a:rPr lang="en-US" sz="9000" dirty="0">
                <a:solidFill>
                  <a:srgbClr val="F9E17F"/>
                </a:solidFill>
                <a:latin typeface="Aptos Black" panose="020B0004020202020204" pitchFamily="34" charset="0"/>
                <a:sym typeface="Arial"/>
              </a:rPr>
              <a:t> </a:t>
            </a:r>
            <a:r>
              <a:rPr lang="en-US" sz="9000" dirty="0" err="1">
                <a:solidFill>
                  <a:srgbClr val="F9E17F"/>
                </a:solidFill>
                <a:latin typeface="Aptos Black" panose="020B0004020202020204" pitchFamily="34" charset="0"/>
                <a:sym typeface="Arial"/>
              </a:rPr>
              <a:t>perfeito</a:t>
            </a:r>
            <a:endParaRPr dirty="0">
              <a:latin typeface="Aptos Black" panose="020B0004020202020204" pitchFamily="34" charset="0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-1410811" y="0"/>
            <a:ext cx="6162404" cy="10422670"/>
          </a:xfrm>
          <a:custGeom>
            <a:avLst/>
            <a:gdLst/>
            <a:ahLst/>
            <a:cxnLst/>
            <a:rect l="l" t="t" r="r" b="b"/>
            <a:pathLst>
              <a:path w="6162404" h="10422670" extrusionOk="0">
                <a:moveTo>
                  <a:pt x="0" y="0"/>
                </a:moveTo>
                <a:lnTo>
                  <a:pt x="6162404" y="0"/>
                </a:lnTo>
                <a:lnTo>
                  <a:pt x="6162404" y="10422670"/>
                </a:lnTo>
                <a:lnTo>
                  <a:pt x="0" y="10422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13210046" y="-158997"/>
            <a:ext cx="5448527" cy="10293039"/>
          </a:xfrm>
          <a:custGeom>
            <a:avLst/>
            <a:gdLst/>
            <a:ahLst/>
            <a:cxnLst/>
            <a:rect l="l" t="t" r="r" b="b"/>
            <a:pathLst>
              <a:path w="5448527" h="10293039" extrusionOk="0">
                <a:moveTo>
                  <a:pt x="0" y="0"/>
                </a:moveTo>
                <a:lnTo>
                  <a:pt x="5448527" y="0"/>
                </a:lnTo>
                <a:lnTo>
                  <a:pt x="5448527" y="10293039"/>
                </a:lnTo>
                <a:lnTo>
                  <a:pt x="0" y="10293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6849" b="-18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334</Words>
  <PresentationFormat>Personalizados</PresentationFormat>
  <Paragraphs>25</Paragraphs>
  <Slides>8</Slides>
  <Notes>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2" baseType="lpstr">
      <vt:lpstr>Aptos Black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IA, super-heroína ou vilã</dc:title>
  <dc:subject>Saber usar os media</dc:subject>
  <dcterms:created xsi:type="dcterms:W3CDTF">2006-08-16T00:00:00Z</dcterms:created>
  <dcterms:modified xsi:type="dcterms:W3CDTF">2025-04-08T09:23:28Z</dcterms:modified>
</cp:coreProperties>
</file>